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69" r:id="rId7"/>
    <p:sldId id="270" r:id="rId8"/>
    <p:sldId id="272" r:id="rId9"/>
    <p:sldId id="273" r:id="rId10"/>
    <p:sldId id="271" r:id="rId11"/>
    <p:sldId id="275" r:id="rId12"/>
    <p:sldId id="258" r:id="rId13"/>
    <p:sldId id="259" r:id="rId14"/>
    <p:sldId id="276" r:id="rId15"/>
    <p:sldId id="260" r:id="rId16"/>
    <p:sldId id="261" r:id="rId17"/>
    <p:sldId id="262" r:id="rId18"/>
    <p:sldId id="263" r:id="rId19"/>
    <p:sldId id="264" r:id="rId20"/>
    <p:sldId id="265" r:id="rId21"/>
    <p:sldId id="26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70" d="100"/>
          <a:sy n="70" d="100"/>
        </p:scale>
        <p:origin x="96" y="8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1408911856"/>
        <c:axId val="1120821392"/>
      </c:barChart>
      <c:catAx>
        <c:axId val="140891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0821392"/>
        <c:crosses val="autoZero"/>
        <c:auto val="1"/>
        <c:lblAlgn val="ctr"/>
        <c:lblOffset val="100"/>
        <c:noMultiLvlLbl val="0"/>
      </c:catAx>
      <c:valAx>
        <c:axId val="112082139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891185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5/13/2019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810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xmlns="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xmlns="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Github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0" presetClass="exit" presetSubtype="0" accel="100000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39"/>
            <a:ext cx="5529473" cy="1336103"/>
          </a:xfrm>
        </p:spPr>
        <p:txBody>
          <a:bodyPr>
            <a:normAutofit/>
          </a:bodyPr>
          <a:lstStyle/>
          <a:p>
            <a:r>
              <a:rPr lang="en-US" dirty="0" smtClean="0"/>
              <a:t>Set </a:t>
            </a:r>
            <a:r>
              <a:rPr lang="en-US" dirty="0"/>
              <a:t>your name and email </a:t>
            </a:r>
            <a:r>
              <a:rPr lang="en-US" dirty="0" smtClean="0"/>
              <a:t>address.</a:t>
            </a:r>
          </a:p>
          <a:p>
            <a:r>
              <a:rPr lang="en-US" dirty="0"/>
              <a:t>E</a:t>
            </a:r>
            <a:r>
              <a:rPr lang="en-US" dirty="0" smtClean="0"/>
              <a:t>nable </a:t>
            </a:r>
            <a:r>
              <a:rPr lang="en-US" dirty="0"/>
              <a:t>coloring to pretty up command </a:t>
            </a:r>
            <a:r>
              <a:rPr lang="en-US" dirty="0" smtClean="0"/>
              <a:t>outputs.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0006" y="1235369"/>
            <a:ext cx="5162400" cy="164974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228600">
              <a:lnSpc>
                <a:spcPct val="150000"/>
              </a:lnSpc>
              <a:buNone/>
            </a:pP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--global user.name “John Doe” </a:t>
            </a:r>
            <a:endParaRPr lang="en-US" sz="1800" spc="3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228600">
              <a:lnSpc>
                <a:spcPct val="150000"/>
              </a:lnSpc>
              <a:buNone/>
            </a:pPr>
            <a:r>
              <a:rPr lang="en-US" sz="1800" spc="30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--global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user.email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“john@doe.org” </a:t>
            </a:r>
            <a:endParaRPr lang="en-US" sz="1800" spc="3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228600">
              <a:lnSpc>
                <a:spcPct val="150000"/>
              </a:lnSpc>
              <a:buNone/>
            </a:pPr>
            <a:r>
              <a:rPr lang="en-US" sz="1800" spc="30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--global </a:t>
            </a:r>
            <a:r>
              <a:rPr lang="en-US" sz="1800" spc="30" dirty="0" err="1">
                <a:latin typeface="Calibri" panose="020F0502020204030204" pitchFamily="34" charset="0"/>
                <a:cs typeface="Calibri" panose="020F0502020204030204" pitchFamily="34" charset="0"/>
              </a:rPr>
              <a:t>color.ui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 auto</a:t>
            </a:r>
            <a:endParaRPr lang="en-US" sz="1800" spc="3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0006" y="3021761"/>
            <a:ext cx="4945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”$” sign represents the prompt of the command line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Repository</a:t>
            </a:r>
          </a:p>
          <a:p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Local &amp; Remote </a:t>
            </a: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Repositories</a:t>
            </a:r>
          </a:p>
          <a:p>
            <a:r>
              <a:rPr lang="en-US" sz="3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Commit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Workflow of </a:t>
            </a:r>
            <a:r>
              <a:rPr lang="en-US" dirty="0" smtClean="0"/>
              <a:t> Version </a:t>
            </a: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89790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Section 2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xmlns="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xmlns="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xmlns="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91871"/>
            <a:ext cx="10515600" cy="1169894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complete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project at given times.</a:t>
            </a:r>
          </a:p>
          <a:p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of your project.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(VCS)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colorTemperature colorTemp="4700"/>
                    </a14:imgEffect>
                    <a14:imgEffect>
                      <a14:brightnessContrast bright="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58" y="4054324"/>
            <a:ext cx="932128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6949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91871"/>
            <a:ext cx="10515600" cy="1169894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Maintain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versions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of your project.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(VCS)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colorTemperature colorTemp="4700"/>
                    </a14:imgEffect>
                    <a14:imgEffect>
                      <a14:brightnessContrast bright="1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5" y="3360421"/>
            <a:ext cx="9554029" cy="2173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224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91871"/>
            <a:ext cx="10515600" cy="1169894"/>
          </a:xfrm>
        </p:spPr>
        <p:txBody>
          <a:bodyPr/>
          <a:lstStyle/>
          <a:p>
            <a:r>
              <a:rPr lang="en-US" dirty="0"/>
              <a:t>Records the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changes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you make to your project‘s files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(VCS)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  <a14:imgEffect>
                      <a14:colorTemperature colorTemp="47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35" y="3069046"/>
            <a:ext cx="8673336" cy="2756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375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900354"/>
            <a:ext cx="10515600" cy="782638"/>
          </a:xfrm>
        </p:spPr>
        <p:txBody>
          <a:bodyPr/>
          <a:lstStyle/>
          <a:p>
            <a:r>
              <a:rPr lang="en-US" dirty="0"/>
              <a:t>Why Use a Version Control </a:t>
            </a:r>
            <a:r>
              <a:rPr lang="en-US" dirty="0" smtClean="0"/>
              <a:t>System?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91871"/>
            <a:ext cx="10515600" cy="36428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Collaboration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- working together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smtClean="0"/>
              <a:t>freely </a:t>
            </a:r>
            <a:r>
              <a:rPr lang="en-US" sz="2000" dirty="0"/>
              <a:t>on any file at any </a:t>
            </a:r>
            <a:r>
              <a:rPr lang="en-US" sz="2000" dirty="0" smtClean="0"/>
              <a:t>time)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Storing Versions </a:t>
            </a:r>
            <a:r>
              <a:rPr lang="en-US" dirty="0"/>
              <a:t>-  all the past versions </a:t>
            </a:r>
            <a:r>
              <a:rPr lang="en-US" dirty="0" smtClean="0"/>
              <a:t>are </a:t>
            </a:r>
            <a:r>
              <a:rPr lang="en-US" dirty="0"/>
              <a:t>neatly packed up inside the VCS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Restoring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Previous </a:t>
            </a:r>
            <a:r>
              <a:rPr lang="en-US" dirty="0" smtClean="0"/>
              <a:t>Versions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r>
              <a:rPr lang="en-US" dirty="0"/>
              <a:t>  -  </a:t>
            </a:r>
            <a:r>
              <a:rPr lang="en-US" dirty="0" smtClean="0"/>
              <a:t>everyone has </a:t>
            </a:r>
            <a:r>
              <a:rPr lang="en-US" dirty="0"/>
              <a:t>a full-blown repository of the </a:t>
            </a:r>
            <a:r>
              <a:rPr lang="en-US" dirty="0" smtClean="0"/>
              <a:t>project.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a Version Control </a:t>
            </a:r>
            <a:r>
              <a:rPr lang="en-US" dirty="0" smtClean="0"/>
              <a:t>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4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06225"/>
            <a:ext cx="10515600" cy="782638"/>
          </a:xfrm>
        </p:spPr>
        <p:txBody>
          <a:bodyPr/>
          <a:lstStyle/>
          <a:p>
            <a:r>
              <a:rPr lang="en-US" dirty="0"/>
              <a:t>Setting Up </a:t>
            </a:r>
            <a:r>
              <a:rPr lang="en-US" dirty="0" err="1"/>
              <a:t>Git</a:t>
            </a:r>
            <a:r>
              <a:rPr lang="en-US" dirty="0"/>
              <a:t> on Your Computer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1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69256"/>
            <a:ext cx="5285914" cy="646097"/>
          </a:xfrm>
        </p:spPr>
        <p:txBody>
          <a:bodyPr>
            <a:noAutofit/>
          </a:bodyPr>
          <a:lstStyle/>
          <a:p>
            <a:r>
              <a:rPr lang="en-US" sz="3600" dirty="0"/>
              <a:t>Installing </a:t>
            </a:r>
            <a:r>
              <a:rPr lang="en-US" sz="3600" dirty="0" err="1"/>
              <a:t>Git</a:t>
            </a:r>
            <a:r>
              <a:rPr lang="en-US" sz="3600" dirty="0"/>
              <a:t> on Windows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Download "</a:t>
            </a:r>
            <a:r>
              <a:rPr lang="en-US" dirty="0" err="1"/>
              <a:t>Git</a:t>
            </a:r>
            <a:r>
              <a:rPr lang="en-US" dirty="0"/>
              <a:t> for Windows" package from </a:t>
            </a:r>
            <a:r>
              <a:rPr lang="en-US" dirty="0" smtClean="0"/>
              <a:t>here: </a:t>
            </a:r>
            <a:r>
              <a:rPr lang="en-US" dirty="0">
                <a:hlinkClick r:id="rId2"/>
              </a:rPr>
              <a:t>https://gitforwindows.org/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When running the installer EXE, you should choose the default options in each screen. </a:t>
            </a:r>
            <a:endParaRPr lang="en-US" dirty="0" smtClean="0"/>
          </a:p>
          <a:p>
            <a:r>
              <a:rPr lang="en-US" dirty="0"/>
              <a:t>After finishing the installation, you can begin working with </a:t>
            </a:r>
            <a:r>
              <a:rPr lang="en-US" dirty="0" err="1"/>
              <a:t>Git</a:t>
            </a:r>
            <a:r>
              <a:rPr lang="en-US" dirty="0"/>
              <a:t> by starting the “</a:t>
            </a:r>
            <a:r>
              <a:rPr lang="en-US" b="1" dirty="0" err="1"/>
              <a:t>Git</a:t>
            </a:r>
            <a:r>
              <a:rPr lang="en-US" b="1" dirty="0"/>
              <a:t> Bash” </a:t>
            </a:r>
            <a:r>
              <a:rPr lang="en-US" dirty="0" smtClean="0"/>
              <a:t>application.</a:t>
            </a:r>
          </a:p>
          <a:p>
            <a:r>
              <a:rPr lang="en-US" dirty="0"/>
              <a:t>You‘ll find it in the Windows START menu, inside the “</a:t>
            </a:r>
            <a:r>
              <a:rPr lang="en-US" dirty="0" err="1"/>
              <a:t>Git</a:t>
            </a:r>
            <a:r>
              <a:rPr lang="en-US" dirty="0"/>
              <a:t>” </a:t>
            </a:r>
            <a:r>
              <a:rPr lang="en-US" dirty="0" smtClean="0"/>
              <a:t>folder.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522</Words>
  <Application>Microsoft Office PowerPoint</Application>
  <PresentationFormat>Widescreen</PresentationFormat>
  <Paragraphs>101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Gill Sans MT</vt:lpstr>
      <vt:lpstr>Office Theme</vt:lpstr>
      <vt:lpstr>Learning Git &amp; Github</vt:lpstr>
      <vt:lpstr>What is Version Control?</vt:lpstr>
      <vt:lpstr>Version Control System (VCS)</vt:lpstr>
      <vt:lpstr>Version Control System (VCS)</vt:lpstr>
      <vt:lpstr>Version Control System (VCS)</vt:lpstr>
      <vt:lpstr>Why Use a Version Control System?</vt:lpstr>
      <vt:lpstr>Why Use a Version Control System?</vt:lpstr>
      <vt:lpstr>Setting Up Git on Your Computer</vt:lpstr>
      <vt:lpstr>Installing Git on Windows</vt:lpstr>
      <vt:lpstr>Configuring Git</vt:lpstr>
      <vt:lpstr>The Basic Workflow of  Version Control</vt:lpstr>
      <vt:lpstr>COMPARISON</vt:lpstr>
      <vt:lpstr>CHART SLIDE</vt:lpstr>
      <vt:lpstr>TABLE SLIDE</vt:lpstr>
      <vt:lpstr>BIG IMAGE SLIDE</vt:lpstr>
      <vt:lpstr>VIDEO SLIDE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2019-05-13T06:29:07Z</dcterms:created>
  <dcterms:modified xsi:type="dcterms:W3CDTF">2019-05-13T15:46:43Z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